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94"/>
  </p:normalViewPr>
  <p:slideViewPr>
    <p:cSldViewPr snapToGrid="0">
      <p:cViewPr varScale="1">
        <p:scale>
          <a:sx n="104" d="100"/>
          <a:sy n="104" d="100"/>
        </p:scale>
        <p:origin x="15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8D15-5D68-A040-A365-4030960A6D21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D3424-1E38-4C45-82CF-575A5BB0B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81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31649-D966-C3CE-DD52-3042B2096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A4E695-4120-36C4-490D-906D38E20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F6B4D7-09E3-8069-AB47-9B2F4FCE8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657299-8D98-19AB-396F-1D6296ED3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76178-1C2A-AB4E-BEB5-EFF5E46AC9C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73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53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85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79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50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47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36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95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2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66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18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75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0CB4B-14A9-124F-904F-8BAA5E575667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110F15-0E30-4D49-8FE0-D8044629B7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1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&#28193;&#37002;mika.watanabe@med.hokudai.ac.jp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79E10-5683-6A69-5093-FDCD02B33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木製床の上に立っている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E46224-385E-FB52-9405-B07883D17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2059" y="661064"/>
            <a:ext cx="4847153" cy="476604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780CE79-CEAC-5CF9-715B-CF8FA7C1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9829" y="5714742"/>
            <a:ext cx="1114064" cy="11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17480F-3C97-F2BC-1D98-DF975AA9B882}"/>
              </a:ext>
            </a:extLst>
          </p:cNvPr>
          <p:cNvSpPr txBox="1"/>
          <p:nvPr/>
        </p:nvSpPr>
        <p:spPr>
          <a:xfrm>
            <a:off x="7635908" y="5443450"/>
            <a:ext cx="1034393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 err="1"/>
              <a:t>instagram</a:t>
            </a:r>
            <a:endParaRPr lang="ja-JP" altLang="en-US" sz="1463"/>
          </a:p>
        </p:txBody>
      </p:sp>
      <p:pic>
        <p:nvPicPr>
          <p:cNvPr id="1034" name="Picture 10" descr="QR コード&#10;&#10;自動的に生成された説明">
            <a:extLst>
              <a:ext uri="{FF2B5EF4-FFF2-40B4-BE49-F238E27FC236}">
                <a16:creationId xmlns:a16="http://schemas.microsoft.com/office/drawing/2014/main" id="{B3385A95-E59F-3828-0D6E-38941906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119" y="5714742"/>
            <a:ext cx="1114064" cy="11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FAFD60-F101-F8DC-201B-3A867F937DB0}"/>
              </a:ext>
            </a:extLst>
          </p:cNvPr>
          <p:cNvSpPr txBox="1"/>
          <p:nvPr/>
        </p:nvSpPr>
        <p:spPr>
          <a:xfrm>
            <a:off x="9056814" y="5444623"/>
            <a:ext cx="60251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LINE</a:t>
            </a:r>
            <a:endParaRPr lang="ja-JP" altLang="en-US" sz="1463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5022E9-9976-6BE4-AA37-6F351C9EBEA9}"/>
              </a:ext>
            </a:extLst>
          </p:cNvPr>
          <p:cNvSpPr txBox="1"/>
          <p:nvPr/>
        </p:nvSpPr>
        <p:spPr>
          <a:xfrm>
            <a:off x="2385770" y="68594"/>
            <a:ext cx="495601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50"/>
              <a:t>仲間と広げる、知の世界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977974-1E3E-BC21-6AAE-BE974EC10E11}"/>
              </a:ext>
            </a:extLst>
          </p:cNvPr>
          <p:cNvSpPr txBox="1"/>
          <p:nvPr/>
        </p:nvSpPr>
        <p:spPr>
          <a:xfrm>
            <a:off x="2474992" y="2896151"/>
            <a:ext cx="4956019" cy="2342949"/>
          </a:xfrm>
          <a:prstGeom prst="rect">
            <a:avLst/>
          </a:prstGeom>
          <a:solidFill>
            <a:schemeClr val="bg1">
              <a:alpha val="5854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925" b="1" dirty="0">
                <a:solidFill>
                  <a:srgbClr val="000000"/>
                </a:solidFill>
              </a:rPr>
              <a:t>北大</a:t>
            </a:r>
            <a:r>
              <a:rPr lang="ja-JP" altLang="en-US" sz="2925" b="1" dirty="0">
                <a:solidFill>
                  <a:srgbClr val="FF0000"/>
                </a:solidFill>
              </a:rPr>
              <a:t>皮膚科</a:t>
            </a:r>
            <a:r>
              <a:rPr lang="ja-JP" altLang="en-US" sz="2925" b="1" dirty="0">
                <a:solidFill>
                  <a:srgbClr val="000000"/>
                </a:solidFill>
              </a:rPr>
              <a:t>医局説明会</a:t>
            </a:r>
            <a:endParaRPr lang="en-US" altLang="ja-JP" sz="3900" b="1" dirty="0"/>
          </a:p>
          <a:p>
            <a:pPr algn="ctr"/>
            <a:r>
              <a:rPr lang="en-US" altLang="ja-JP" sz="3900" dirty="0">
                <a:solidFill>
                  <a:schemeClr val="accent1"/>
                </a:solidFill>
              </a:rPr>
              <a:t>8.21 (</a:t>
            </a:r>
            <a:r>
              <a:rPr lang="ja-JP" altLang="en-US" sz="3900" dirty="0">
                <a:solidFill>
                  <a:schemeClr val="accent1"/>
                </a:solidFill>
              </a:rPr>
              <a:t>木</a:t>
            </a:r>
            <a:r>
              <a:rPr lang="en-US" altLang="ja-JP" sz="3900" dirty="0">
                <a:solidFill>
                  <a:schemeClr val="accent1"/>
                </a:solidFill>
              </a:rPr>
              <a:t>)</a:t>
            </a:r>
            <a:r>
              <a:rPr lang="ja-JP" altLang="en-US" sz="3900" dirty="0">
                <a:solidFill>
                  <a:schemeClr val="accent1"/>
                </a:solidFill>
              </a:rPr>
              <a:t>　</a:t>
            </a:r>
            <a:r>
              <a:rPr lang="en-US" altLang="ja-JP" sz="3900" dirty="0">
                <a:solidFill>
                  <a:schemeClr val="accent1"/>
                </a:solidFill>
              </a:rPr>
              <a:t>17:30〜</a:t>
            </a:r>
          </a:p>
          <a:p>
            <a:pPr algn="ctr"/>
            <a:r>
              <a:rPr lang="en-US" altLang="ja-JP" sz="2275" dirty="0">
                <a:solidFill>
                  <a:srgbClr val="000000"/>
                </a:solidFill>
                <a:ea typeface="Meiryo" panose="020B0604030504040204" pitchFamily="34" charset="-128"/>
              </a:rPr>
              <a:t>@</a:t>
            </a:r>
            <a:r>
              <a:rPr lang="ja-JP" altLang="en-US" sz="2275" dirty="0">
                <a:solidFill>
                  <a:srgbClr val="000000"/>
                </a:solidFill>
                <a:ea typeface="Meiryo" panose="020B0604030504040204" pitchFamily="34" charset="-128"/>
              </a:rPr>
              <a:t>医局図書室</a:t>
            </a:r>
            <a:endParaRPr lang="en-US" altLang="ja-JP" sz="2275" dirty="0">
              <a:solidFill>
                <a:srgbClr val="000000"/>
              </a:solidFill>
              <a:ea typeface="Meiryo" panose="020B0604030504040204" pitchFamily="34" charset="-128"/>
            </a:endParaRPr>
          </a:p>
          <a:p>
            <a:pPr algn="ctr"/>
            <a:r>
              <a:rPr lang="ja-JP" altLang="en-US" sz="2275" dirty="0">
                <a:ea typeface="Meiryo" panose="020B0604030504040204" pitchFamily="34" charset="-128"/>
              </a:rPr>
              <a:t>軽食＆ドリンクあり</a:t>
            </a:r>
          </a:p>
          <a:p>
            <a:pPr algn="ctr"/>
            <a:r>
              <a:rPr lang="ja-JP" altLang="en-US" sz="1625" dirty="0">
                <a:ea typeface="Meiryo" panose="020B0604030504040204" pitchFamily="34" charset="-128"/>
              </a:rPr>
              <a:t>参加ご希望の方は事前にご連絡ください</a:t>
            </a:r>
          </a:p>
          <a:p>
            <a:pPr algn="ctr"/>
            <a:r>
              <a:rPr lang="ja-JP" altLang="en-US" sz="1625" dirty="0">
                <a:solidFill>
                  <a:srgbClr val="000000"/>
                </a:solidFill>
                <a:ea typeface="Meiryo" panose="020B0604030504040204" pitchFamily="34" charset="-128"/>
              </a:rPr>
              <a:t>医局長</a:t>
            </a:r>
            <a:r>
              <a:rPr lang="en-US" altLang="ja-JP" sz="1625" dirty="0">
                <a:solidFill>
                  <a:srgbClr val="000000"/>
                </a:solidFill>
                <a:ea typeface="Meiryo" panose="020B0604030504040204" pitchFamily="34" charset="-128"/>
              </a:rPr>
              <a:t> </a:t>
            </a:r>
            <a:r>
              <a:rPr lang="ja-JP" altLang="en-US" sz="1625" dirty="0">
                <a:solidFill>
                  <a:srgbClr val="000000"/>
                </a:solidFill>
                <a:ea typeface="Meiryo" panose="020B0604030504040204" pitchFamily="34" charset="-128"/>
              </a:rPr>
              <a:t>渡邉</a:t>
            </a:r>
            <a:r>
              <a:rPr lang="en-US" altLang="ja-JP" sz="1625" dirty="0">
                <a:solidFill>
                  <a:srgbClr val="000000"/>
                </a:solidFill>
                <a:ea typeface="Meiryo" panose="020B0604030504040204" pitchFamily="34" charset="-128"/>
              </a:rPr>
              <a:t> </a:t>
            </a:r>
            <a:r>
              <a:rPr lang="en" altLang="ja-JP" sz="1625" dirty="0">
                <a:solidFill>
                  <a:srgbClr val="000000"/>
                </a:solidFill>
                <a:ea typeface="Meiryo" panose="020B0604030504040204" pitchFamily="34" charset="-128"/>
                <a:hlinkClick r:id="rId6"/>
              </a:rPr>
              <a:t>mika.watanabe@med.hokudai.ac.jp</a:t>
            </a:r>
            <a:r>
              <a:rPr lang="ja-JP" altLang="en-US" sz="1625" dirty="0">
                <a:solidFill>
                  <a:srgbClr val="000000"/>
                </a:solidFill>
                <a:ea typeface="Meiryo" panose="020B0604030504040204" pitchFamily="34" charset="-128"/>
              </a:rPr>
              <a:t>まで</a:t>
            </a:r>
            <a:endParaRPr lang="ja-JP" altLang="en-US" sz="1625" dirty="0">
              <a:ea typeface="Meiryo" panose="020B0604030504040204" pitchFamily="34" charset="-128"/>
            </a:endParaRPr>
          </a:p>
        </p:txBody>
      </p:sp>
      <p:pic>
        <p:nvPicPr>
          <p:cNvPr id="19" name="図 18" descr="レストランのテーブルでワインを飲んでいる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9CE88E0-7892-D8EA-B951-E0E65D7901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6" y="0"/>
            <a:ext cx="2474931" cy="2094120"/>
          </a:xfrm>
          <a:prstGeom prst="rect">
            <a:avLst/>
          </a:prstGeom>
        </p:spPr>
      </p:pic>
      <p:pic>
        <p:nvPicPr>
          <p:cNvPr id="23" name="図 22" descr="図書館で本を読んでいる男性と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8F4145-F59F-4CDC-4B00-DF80E1A9E6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" y="5427116"/>
            <a:ext cx="3437400" cy="1445239"/>
          </a:xfrm>
          <a:prstGeom prst="rect">
            <a:avLst/>
          </a:prstGeom>
        </p:spPr>
      </p:pic>
      <p:pic>
        <p:nvPicPr>
          <p:cNvPr id="3" name="図 2" descr="テーブルを囲む人々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807FD34-054E-E6F5-B1A3-543E191F2E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402" y="5427117"/>
            <a:ext cx="3904387" cy="14452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B891830-6499-9876-E049-9FC732CF84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03" y="3981876"/>
            <a:ext cx="2497860" cy="1445238"/>
          </a:xfrm>
          <a:prstGeom prst="rect">
            <a:avLst/>
          </a:prstGeom>
        </p:spPr>
      </p:pic>
      <p:pic>
        <p:nvPicPr>
          <p:cNvPr id="17" name="図 16" descr="ポーズをとる男性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23B3A44-63E9-4A6A-56C0-24D45660D6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199" y="2058614"/>
            <a:ext cx="2609673" cy="1343050"/>
          </a:xfrm>
          <a:prstGeom prst="rect">
            <a:avLst/>
          </a:prstGeom>
        </p:spPr>
      </p:pic>
      <p:pic>
        <p:nvPicPr>
          <p:cNvPr id="11" name="図 10" descr="図書館でノートパソコンを操作する子供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C1C5810-0D30-DFF8-B27E-5434901BDF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03" y="2082970"/>
            <a:ext cx="2504929" cy="1907821"/>
          </a:xfrm>
          <a:prstGeom prst="rect">
            <a:avLst/>
          </a:prstGeom>
        </p:spPr>
      </p:pic>
      <p:pic>
        <p:nvPicPr>
          <p:cNvPr id="16" name="図 15" descr="空港にいる人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5F5F5A-B147-532F-C311-9E2AEAAE5B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021" y="3401664"/>
            <a:ext cx="2579981" cy="1969364"/>
          </a:xfrm>
          <a:prstGeom prst="rect">
            <a:avLst/>
          </a:prstGeom>
        </p:spPr>
      </p:pic>
      <p:pic>
        <p:nvPicPr>
          <p:cNvPr id="2" name="図 1" descr="屋内, 天井, 人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E32F2F4-42B3-D9C7-7279-94D26CF969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3"/>
          <a:stretch/>
        </p:blipFill>
        <p:spPr>
          <a:xfrm>
            <a:off x="7310564" y="0"/>
            <a:ext cx="2595436" cy="20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3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52</Words>
  <Application>Microsoft Office PowerPoint</Application>
  <PresentationFormat>A4 210 x 297 mm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衣美 稲村</dc:creator>
  <cp:lastModifiedBy>啓子 稲田</cp:lastModifiedBy>
  <cp:revision>2</cp:revision>
  <dcterms:created xsi:type="dcterms:W3CDTF">2025-05-15T01:01:46Z</dcterms:created>
  <dcterms:modified xsi:type="dcterms:W3CDTF">2025-07-28T05:09:33Z</dcterms:modified>
</cp:coreProperties>
</file>